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59" r:id="rId4"/>
    <p:sldId id="263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16"/>
    <a:srgbClr val="83BE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788" autoAdjust="0"/>
  </p:normalViewPr>
  <p:slideViewPr>
    <p:cSldViewPr snapToGrid="0">
      <p:cViewPr varScale="1">
        <p:scale>
          <a:sx n="59" d="100"/>
          <a:sy n="59" d="100"/>
        </p:scale>
        <p:origin x="18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D0583-30A6-4BB2-A7D7-E19AEB98DA64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53D40-3CB3-4CC0-A7CF-BA500208B7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489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rgbClr val="663300"/>
                </a:solidFill>
              </a:rPr>
              <a:t>Suite examen clinique si besoin</a:t>
            </a:r>
          </a:p>
          <a:p>
            <a:pPr marL="457200" indent="-45720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rgbClr val="663300"/>
                </a:solidFill>
              </a:rPr>
              <a:t>Explorations déterminantes</a:t>
            </a:r>
          </a:p>
          <a:p>
            <a:pPr marL="914400" lvl="1" indent="-4572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fr-FR" i="1" dirty="0">
                <a:solidFill>
                  <a:srgbClr val="663300"/>
                </a:solidFill>
              </a:rPr>
              <a:t>Pas de listes d’ex normaux</a:t>
            </a:r>
          </a:p>
          <a:p>
            <a:pPr marL="914400" lvl="1" indent="-4572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fr-FR" i="1" dirty="0">
                <a:solidFill>
                  <a:srgbClr val="663300"/>
                </a:solidFill>
              </a:rPr>
              <a:t>Ne lister par écrit que les déterminants importants pour le raisonnement</a:t>
            </a:r>
          </a:p>
          <a:p>
            <a:pPr marL="914400" lvl="1" indent="-4572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fr-FR" i="1" dirty="0">
                <a:solidFill>
                  <a:srgbClr val="663300"/>
                </a:solidFill>
              </a:rPr>
              <a:t>ou surprenants</a:t>
            </a:r>
          </a:p>
          <a:p>
            <a:pPr marL="914400" lvl="1" indent="-4572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fr-FR" i="1" dirty="0">
                <a:solidFill>
                  <a:srgbClr val="663300"/>
                </a:solidFill>
              </a:rPr>
              <a:t>Ou variants à discuter /hypothèses</a:t>
            </a:r>
          </a:p>
          <a:p>
            <a:pPr marL="914400" lvl="1" indent="-4572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fr-FR" i="1" dirty="0">
                <a:solidFill>
                  <a:srgbClr val="663300"/>
                </a:solidFill>
              </a:rPr>
              <a:t>Les autres seront donnés en réponses après question de la salle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53D40-3CB3-4CC0-A7CF-BA500208B77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1464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Si diagnostic, sinon : Mots clés, pas d’hypothèse ? Hypothèse : etc.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53D40-3CB3-4CC0-A7CF-BA500208B77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189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Photos ou tableaux de la biblio </a:t>
            </a:r>
          </a:p>
          <a:p>
            <a:r>
              <a:rPr lang="fr-FR" dirty="0"/>
              <a:t>Comparaison photo de biblio et patient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53D40-3CB3-4CC0-A7CF-BA500208B77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16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Photos ou tableaux de la biblio </a:t>
            </a:r>
          </a:p>
          <a:p>
            <a:r>
              <a:rPr lang="fr-FR" dirty="0"/>
              <a:t>Comparaison photo de biblio et patient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53D40-3CB3-4CC0-A7CF-BA500208B77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975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4876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3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004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73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2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0249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19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44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66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142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851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DB3AA-4D68-470C-AB40-677A9B9A8D70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3D046-B8E7-4A47-8A3E-FD3AA69B66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175721D-EB1B-4CC2-871F-1EB6F33FEBB9}"/>
              </a:ext>
            </a:extLst>
          </p:cNvPr>
          <p:cNvSpPr/>
          <p:nvPr/>
        </p:nvSpPr>
        <p:spPr>
          <a:xfrm>
            <a:off x="0" y="4896852"/>
            <a:ext cx="9144000" cy="1961148"/>
          </a:xfrm>
          <a:prstGeom prst="rect">
            <a:avLst/>
          </a:prstGeom>
          <a:solidFill>
            <a:srgbClr val="006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E464A9D-C722-44DD-9F46-7FAC9A90BA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373283"/>
            <a:ext cx="7772400" cy="901574"/>
          </a:xfrm>
        </p:spPr>
        <p:txBody>
          <a:bodyPr anchor="ctr">
            <a:normAutofit/>
          </a:bodyPr>
          <a:lstStyle/>
          <a:p>
            <a:r>
              <a:rPr lang="fr-FR" sz="3000" dirty="0">
                <a:latin typeface="+mn-lt"/>
              </a:rPr>
              <a:t>Initiales du patient (âge actuel)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046D05-3502-4749-9581-A292A8073E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74857"/>
            <a:ext cx="6858000" cy="983806"/>
          </a:xfrm>
        </p:spPr>
        <p:txBody>
          <a:bodyPr anchor="ctr">
            <a:normAutofit/>
          </a:bodyPr>
          <a:lstStyle/>
          <a:p>
            <a:r>
              <a:rPr lang="fr-FR" sz="3000" dirty="0"/>
              <a:t>Thématique, problématique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6677B94-DFB9-4ED2-9A41-09C4C4FE4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708" y="301141"/>
            <a:ext cx="2705100" cy="1685925"/>
          </a:xfrm>
          <a:prstGeom prst="rect">
            <a:avLst/>
          </a:prstGeom>
        </p:spPr>
      </p:pic>
      <p:sp>
        <p:nvSpPr>
          <p:cNvPr id="8" name="Google Shape;89;p13">
            <a:extLst>
              <a:ext uri="{FF2B5EF4-FFF2-40B4-BE49-F238E27FC236}">
                <a16:creationId xmlns:a16="http://schemas.microsoft.com/office/drawing/2014/main" id="{61A5027D-D0EC-480C-9DA2-492397512495}"/>
              </a:ext>
            </a:extLst>
          </p:cNvPr>
          <p:cNvSpPr txBox="1"/>
          <p:nvPr/>
        </p:nvSpPr>
        <p:spPr>
          <a:xfrm>
            <a:off x="644144" y="4985226"/>
            <a:ext cx="7855712" cy="17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fr-FR" sz="2400" b="0" i="0" u="none" strike="noStrike" cap="none" baseline="300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ième</a:t>
            </a:r>
            <a:r>
              <a:rPr lang="fr-FR" sz="2400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jeudi de génétique du </a:t>
            </a:r>
          </a:p>
          <a:p>
            <a:pPr marL="0" marR="0" lvl="0" indent="0" algn="ctr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nom de l’auteur, semestre</a:t>
            </a:r>
          </a:p>
          <a:p>
            <a:pPr marL="0" marR="0" lvl="0" indent="0" algn="ctr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CHU de – senior - mail</a:t>
            </a:r>
            <a:endParaRPr sz="24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171B7D0-B4FF-4EA1-8AE7-F70E40785B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03" y="692194"/>
            <a:ext cx="1262738" cy="89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248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C5E03-E74F-43DB-B0FA-B343C200A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9999"/>
            <a:ext cx="7886700" cy="752474"/>
          </a:xfrm>
          <a:ln w="28575">
            <a:solidFill>
              <a:srgbClr val="006B16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3200" dirty="0">
                <a:latin typeface="+mn-lt"/>
              </a:rPr>
              <a:t>Antécédents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2F5271-0576-40F2-9186-80CF83260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181293"/>
            <a:ext cx="3886200" cy="47805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2000" dirty="0"/>
              <a:t>ATCD familiaux</a:t>
            </a:r>
          </a:p>
          <a:p>
            <a:pPr>
              <a:lnSpc>
                <a:spcPct val="100000"/>
              </a:lnSpc>
            </a:pPr>
            <a:r>
              <a:rPr lang="fr-FR" sz="2000" dirty="0"/>
              <a:t>Anténatal</a:t>
            </a:r>
          </a:p>
          <a:p>
            <a:pPr>
              <a:lnSpc>
                <a:spcPct val="100000"/>
              </a:lnSpc>
            </a:pPr>
            <a:r>
              <a:rPr lang="fr-FR" sz="2000" dirty="0"/>
              <a:t>Accouchement</a:t>
            </a:r>
          </a:p>
          <a:p>
            <a:pPr lvl="1">
              <a:lnSpc>
                <a:spcPct val="100000"/>
              </a:lnSpc>
            </a:pPr>
            <a:r>
              <a:rPr lang="fr-FR" sz="2000" dirty="0"/>
              <a:t>Terme</a:t>
            </a:r>
          </a:p>
          <a:p>
            <a:pPr lvl="1">
              <a:lnSpc>
                <a:spcPct val="100000"/>
              </a:lnSpc>
            </a:pPr>
            <a:r>
              <a:rPr lang="fr-FR" sz="2000" dirty="0"/>
              <a:t>Poids</a:t>
            </a:r>
          </a:p>
          <a:p>
            <a:pPr lvl="1">
              <a:lnSpc>
                <a:spcPct val="100000"/>
              </a:lnSpc>
            </a:pPr>
            <a:r>
              <a:rPr lang="fr-FR" sz="2000" dirty="0"/>
              <a:t>Taille </a:t>
            </a:r>
          </a:p>
          <a:p>
            <a:pPr lvl="1">
              <a:lnSpc>
                <a:spcPct val="100000"/>
              </a:lnSpc>
            </a:pPr>
            <a:r>
              <a:rPr lang="fr-FR" sz="2000" dirty="0"/>
              <a:t>Pc</a:t>
            </a:r>
          </a:p>
          <a:p>
            <a:pPr>
              <a:lnSpc>
                <a:spcPct val="100000"/>
              </a:lnSpc>
            </a:pPr>
            <a:r>
              <a:rPr lang="fr-FR" sz="2000" dirty="0"/>
              <a:t>Néonatal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D5D79B3-B824-468D-A1FF-32337C194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181293"/>
            <a:ext cx="3886200" cy="4780596"/>
          </a:xfrm>
        </p:spPr>
        <p:txBody>
          <a:bodyPr>
            <a:normAutofit/>
          </a:bodyPr>
          <a:lstStyle/>
          <a:p>
            <a:endParaRPr lang="fr-FR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E4950-EE25-47D9-8D77-4B13536B2BC7}"/>
              </a:ext>
            </a:extLst>
          </p:cNvPr>
          <p:cNvSpPr/>
          <p:nvPr/>
        </p:nvSpPr>
        <p:spPr>
          <a:xfrm>
            <a:off x="0" y="6266688"/>
            <a:ext cx="9144000" cy="591312"/>
          </a:xfrm>
          <a:prstGeom prst="rect">
            <a:avLst/>
          </a:prstGeom>
          <a:solidFill>
            <a:srgbClr val="006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Google Shape;89;p13">
            <a:extLst>
              <a:ext uri="{FF2B5EF4-FFF2-40B4-BE49-F238E27FC236}">
                <a16:creationId xmlns:a16="http://schemas.microsoft.com/office/drawing/2014/main" id="{3C63D4E5-D3C7-4861-80E7-E5CE6DE0B2AB}"/>
              </a:ext>
            </a:extLst>
          </p:cNvPr>
          <p:cNvSpPr txBox="1"/>
          <p:nvPr/>
        </p:nvSpPr>
        <p:spPr>
          <a:xfrm>
            <a:off x="701294" y="6355779"/>
            <a:ext cx="7855712" cy="413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nom de l’auteur - CHU de – senior - date</a:t>
            </a:r>
            <a:endParaRPr sz="24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2F1D834-3B45-4C1E-B144-559728D376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6331062"/>
            <a:ext cx="742188" cy="46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805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C5E03-E74F-43DB-B0FA-B343C200A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1231"/>
            <a:ext cx="7886700" cy="752474"/>
          </a:xfrm>
          <a:ln w="28575">
            <a:solidFill>
              <a:srgbClr val="006B16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3200" dirty="0">
                <a:latin typeface="+mn-lt"/>
              </a:rPr>
              <a:t>Histoire de la maladie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2F5271-0576-40F2-9186-80CF83260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083757"/>
            <a:ext cx="3886200" cy="5093840"/>
          </a:xfrm>
        </p:spPr>
        <p:txBody>
          <a:bodyPr>
            <a:normAutofit/>
          </a:bodyPr>
          <a:lstStyle/>
          <a:p>
            <a:r>
              <a:rPr lang="fr-FR" sz="2000" dirty="0"/>
              <a:t>Développement</a:t>
            </a:r>
          </a:p>
          <a:p>
            <a:r>
              <a:rPr lang="fr-FR" sz="2000" dirty="0"/>
              <a:t>Scolarité</a:t>
            </a:r>
          </a:p>
          <a:p>
            <a:r>
              <a:rPr lang="fr-FR" sz="2000" dirty="0"/>
              <a:t>Histoire clinique…</a:t>
            </a:r>
          </a:p>
          <a:p>
            <a:r>
              <a:rPr lang="fr-FR" sz="2000" dirty="0"/>
              <a:t>Examen clinique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D5D79B3-B824-468D-A1FF-32337C194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083757"/>
            <a:ext cx="3886200" cy="5093840"/>
          </a:xfrm>
        </p:spPr>
        <p:txBody>
          <a:bodyPr>
            <a:normAutofit/>
          </a:bodyPr>
          <a:lstStyle/>
          <a:p>
            <a:endParaRPr lang="fr-FR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0FE868-60AE-4CF1-B943-1CE8C21B638C}"/>
              </a:ext>
            </a:extLst>
          </p:cNvPr>
          <p:cNvSpPr/>
          <p:nvPr/>
        </p:nvSpPr>
        <p:spPr>
          <a:xfrm>
            <a:off x="0" y="6266688"/>
            <a:ext cx="9144000" cy="591312"/>
          </a:xfrm>
          <a:prstGeom prst="rect">
            <a:avLst/>
          </a:prstGeom>
          <a:solidFill>
            <a:srgbClr val="006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Google Shape;89;p13">
            <a:extLst>
              <a:ext uri="{FF2B5EF4-FFF2-40B4-BE49-F238E27FC236}">
                <a16:creationId xmlns:a16="http://schemas.microsoft.com/office/drawing/2014/main" id="{918BC1BB-A86D-413F-ABC1-3E4976A440BC}"/>
              </a:ext>
            </a:extLst>
          </p:cNvPr>
          <p:cNvSpPr txBox="1"/>
          <p:nvPr/>
        </p:nvSpPr>
        <p:spPr>
          <a:xfrm>
            <a:off x="701294" y="6355779"/>
            <a:ext cx="7855712" cy="413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nom de l’auteur - CHU de – senior - date</a:t>
            </a:r>
            <a:endParaRPr sz="24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92D6845-C635-4498-92AD-651C686836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6331062"/>
            <a:ext cx="742188" cy="46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058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C5E03-E74F-43DB-B0FA-B343C200A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1231"/>
            <a:ext cx="7886700" cy="752474"/>
          </a:xfrm>
          <a:ln w="28575">
            <a:solidFill>
              <a:srgbClr val="006B16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3200" dirty="0">
                <a:latin typeface="+mn-lt"/>
              </a:rPr>
              <a:t>Examen clinique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2F5271-0576-40F2-9186-80CF83260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083757"/>
            <a:ext cx="3886200" cy="5093840"/>
          </a:xfrm>
        </p:spPr>
        <p:txBody>
          <a:bodyPr>
            <a:normAutofit/>
          </a:bodyPr>
          <a:lstStyle/>
          <a:p>
            <a:r>
              <a:rPr lang="fr-FR" sz="2000" dirty="0"/>
              <a:t>Examen clinique</a:t>
            </a:r>
          </a:p>
          <a:p>
            <a:endParaRPr lang="fr-FR" sz="2000" dirty="0"/>
          </a:p>
          <a:p>
            <a:r>
              <a:rPr lang="fr-FR" sz="2000" dirty="0"/>
              <a:t>Exploration déterminantes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D5D79B3-B824-468D-A1FF-32337C194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083757"/>
            <a:ext cx="3886200" cy="5093840"/>
          </a:xfrm>
        </p:spPr>
        <p:txBody>
          <a:bodyPr>
            <a:normAutofit/>
          </a:bodyPr>
          <a:lstStyle/>
          <a:p>
            <a:endParaRPr lang="fr-FR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0FE868-60AE-4CF1-B943-1CE8C21B638C}"/>
              </a:ext>
            </a:extLst>
          </p:cNvPr>
          <p:cNvSpPr/>
          <p:nvPr/>
        </p:nvSpPr>
        <p:spPr>
          <a:xfrm>
            <a:off x="0" y="6266688"/>
            <a:ext cx="9144000" cy="591312"/>
          </a:xfrm>
          <a:prstGeom prst="rect">
            <a:avLst/>
          </a:prstGeom>
          <a:solidFill>
            <a:srgbClr val="006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Google Shape;89;p13">
            <a:extLst>
              <a:ext uri="{FF2B5EF4-FFF2-40B4-BE49-F238E27FC236}">
                <a16:creationId xmlns:a16="http://schemas.microsoft.com/office/drawing/2014/main" id="{918BC1BB-A86D-413F-ABC1-3E4976A440BC}"/>
              </a:ext>
            </a:extLst>
          </p:cNvPr>
          <p:cNvSpPr txBox="1"/>
          <p:nvPr/>
        </p:nvSpPr>
        <p:spPr>
          <a:xfrm>
            <a:off x="701294" y="6355779"/>
            <a:ext cx="7855712" cy="413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nom de l’auteur - CHU de – senior - date</a:t>
            </a:r>
            <a:endParaRPr sz="24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4F336AF-507A-4768-BAB4-4AFBB8A8B5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6331062"/>
            <a:ext cx="742188" cy="46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07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C5E03-E74F-43DB-B0FA-B343C200A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1231"/>
            <a:ext cx="7886700" cy="752474"/>
          </a:xfrm>
          <a:ln w="28575">
            <a:solidFill>
              <a:srgbClr val="006B16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3200" dirty="0">
                <a:latin typeface="+mn-lt"/>
              </a:rPr>
              <a:t>Diagnostic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2F5271-0576-40F2-9186-80CF83260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059373"/>
            <a:ext cx="3886200" cy="5118224"/>
          </a:xfrm>
        </p:spPr>
        <p:txBody>
          <a:bodyPr>
            <a:normAutofit/>
          </a:bodyPr>
          <a:lstStyle/>
          <a:p>
            <a:endParaRPr lang="fr-FR" sz="20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D5D79B3-B824-468D-A1FF-32337C194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059373"/>
            <a:ext cx="3886200" cy="5118224"/>
          </a:xfrm>
        </p:spPr>
        <p:txBody>
          <a:bodyPr>
            <a:normAutofit/>
          </a:bodyPr>
          <a:lstStyle/>
          <a:p>
            <a:endParaRPr lang="fr-FR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7F8FF1-5FC3-41DE-A381-D991E361E50A}"/>
              </a:ext>
            </a:extLst>
          </p:cNvPr>
          <p:cNvSpPr/>
          <p:nvPr/>
        </p:nvSpPr>
        <p:spPr>
          <a:xfrm>
            <a:off x="0" y="6266688"/>
            <a:ext cx="9144000" cy="591312"/>
          </a:xfrm>
          <a:prstGeom prst="rect">
            <a:avLst/>
          </a:prstGeom>
          <a:solidFill>
            <a:srgbClr val="006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Google Shape;89;p13">
            <a:extLst>
              <a:ext uri="{FF2B5EF4-FFF2-40B4-BE49-F238E27FC236}">
                <a16:creationId xmlns:a16="http://schemas.microsoft.com/office/drawing/2014/main" id="{69CA9C0D-F284-4D14-AE93-C88129F6DC61}"/>
              </a:ext>
            </a:extLst>
          </p:cNvPr>
          <p:cNvSpPr txBox="1"/>
          <p:nvPr/>
        </p:nvSpPr>
        <p:spPr>
          <a:xfrm>
            <a:off x="701294" y="6355779"/>
            <a:ext cx="7855712" cy="413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nom de l’auteur - CHU de – senior - date</a:t>
            </a:r>
            <a:endParaRPr sz="24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E140D15-D9C9-4A31-989B-81FDDD18F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6331062"/>
            <a:ext cx="742188" cy="46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993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C5E03-E74F-43DB-B0FA-B343C200A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1231"/>
            <a:ext cx="7886700" cy="752474"/>
          </a:xfrm>
          <a:ln w="28575">
            <a:solidFill>
              <a:srgbClr val="006B1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200" dirty="0">
                <a:latin typeface="+mn-lt"/>
              </a:rPr>
              <a:t>Bibliographie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2F5271-0576-40F2-9186-80CF83260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092201"/>
            <a:ext cx="3886200" cy="4967223"/>
          </a:xfrm>
        </p:spPr>
        <p:txBody>
          <a:bodyPr>
            <a:normAutofit/>
          </a:bodyPr>
          <a:lstStyle/>
          <a:p>
            <a:endParaRPr lang="fr-FR" sz="20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D5D79B3-B824-468D-A1FF-32337C194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092201"/>
            <a:ext cx="3886200" cy="4967223"/>
          </a:xfrm>
        </p:spPr>
        <p:txBody>
          <a:bodyPr>
            <a:normAutofit/>
          </a:bodyPr>
          <a:lstStyle/>
          <a:p>
            <a:endParaRPr lang="fr-FR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8FF433-3810-43F3-A521-80A00CD86710}"/>
              </a:ext>
            </a:extLst>
          </p:cNvPr>
          <p:cNvSpPr/>
          <p:nvPr/>
        </p:nvSpPr>
        <p:spPr>
          <a:xfrm>
            <a:off x="0" y="6266688"/>
            <a:ext cx="9144000" cy="591312"/>
          </a:xfrm>
          <a:prstGeom prst="rect">
            <a:avLst/>
          </a:prstGeom>
          <a:solidFill>
            <a:srgbClr val="006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Google Shape;89;p13">
            <a:extLst>
              <a:ext uri="{FF2B5EF4-FFF2-40B4-BE49-F238E27FC236}">
                <a16:creationId xmlns:a16="http://schemas.microsoft.com/office/drawing/2014/main" id="{C857457B-50E5-4815-A9E0-B45505EB5C48}"/>
              </a:ext>
            </a:extLst>
          </p:cNvPr>
          <p:cNvSpPr txBox="1"/>
          <p:nvPr/>
        </p:nvSpPr>
        <p:spPr>
          <a:xfrm>
            <a:off x="701294" y="6355779"/>
            <a:ext cx="7855712" cy="413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nom de l’auteur - CHU de – senior - date</a:t>
            </a:r>
            <a:endParaRPr sz="24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78C6AB5-7EB0-47D4-8305-156B959A73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6331062"/>
            <a:ext cx="742188" cy="46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783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E3F4582-1935-4D5E-923D-9F38D5F66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70432"/>
            <a:ext cx="7886700" cy="486022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E2CDDB-85CF-46BD-BEA9-163D1299B24E}"/>
              </a:ext>
            </a:extLst>
          </p:cNvPr>
          <p:cNvSpPr/>
          <p:nvPr/>
        </p:nvSpPr>
        <p:spPr>
          <a:xfrm>
            <a:off x="0" y="6266688"/>
            <a:ext cx="9144000" cy="591312"/>
          </a:xfrm>
          <a:prstGeom prst="rect">
            <a:avLst/>
          </a:prstGeom>
          <a:solidFill>
            <a:srgbClr val="006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Google Shape;89;p13">
            <a:extLst>
              <a:ext uri="{FF2B5EF4-FFF2-40B4-BE49-F238E27FC236}">
                <a16:creationId xmlns:a16="http://schemas.microsoft.com/office/drawing/2014/main" id="{90CFE0BA-0ECA-485F-870B-8F34A23ABD70}"/>
              </a:ext>
            </a:extLst>
          </p:cNvPr>
          <p:cNvSpPr txBox="1"/>
          <p:nvPr/>
        </p:nvSpPr>
        <p:spPr>
          <a:xfrm>
            <a:off x="701294" y="6355779"/>
            <a:ext cx="7855712" cy="413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nom de l’auteur - CHU de – senior - date</a:t>
            </a:r>
            <a:endParaRPr sz="24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76A7313-A544-4404-8C05-A07E23763466}"/>
              </a:ext>
            </a:extLst>
          </p:cNvPr>
          <p:cNvSpPr txBox="1">
            <a:spLocks/>
          </p:cNvSpPr>
          <p:nvPr/>
        </p:nvSpPr>
        <p:spPr>
          <a:xfrm>
            <a:off x="628650" y="181231"/>
            <a:ext cx="7886700" cy="752474"/>
          </a:xfrm>
          <a:prstGeom prst="rect">
            <a:avLst/>
          </a:prstGeom>
          <a:ln w="28575" cap="flat" cmpd="sng" algn="ctr">
            <a:solidFill>
              <a:srgbClr val="006B16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200" dirty="0"/>
              <a:t>Références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CB50C47-481F-41F4-90B8-4F3E3879C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6331062"/>
            <a:ext cx="742188" cy="46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2058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201</Words>
  <Application>Microsoft Office PowerPoint</Application>
  <PresentationFormat>Affichage à l'écran (4:3)</PresentationFormat>
  <Paragraphs>48</Paragraphs>
  <Slides>7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Thème Office</vt:lpstr>
      <vt:lpstr>Initiales du patient (âge actuel)</vt:lpstr>
      <vt:lpstr>Antécédents</vt:lpstr>
      <vt:lpstr>Histoire de la maladie</vt:lpstr>
      <vt:lpstr>Examen clinique</vt:lpstr>
      <vt:lpstr>Diagnostic</vt:lpstr>
      <vt:lpstr>Bibliographie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Initiales patient (âge actuel)</dc:title>
  <dc:creator>Ravel Jean-Marie</dc:creator>
  <cp:lastModifiedBy>Ravel Jean-Marie</cp:lastModifiedBy>
  <cp:revision>9</cp:revision>
  <dcterms:created xsi:type="dcterms:W3CDTF">2019-09-02T14:15:09Z</dcterms:created>
  <dcterms:modified xsi:type="dcterms:W3CDTF">2020-03-13T09:32:17Z</dcterms:modified>
</cp:coreProperties>
</file>